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6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9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786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9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4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3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2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89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2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2CFBC-65DC-46E1-83C4-2B408500AB88}" type="datetimeFigureOut">
              <a:rPr lang="en-US" smtClean="0"/>
              <a:t>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11091-B8E9-4164-A81F-F5BAD8014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aryanrusia8/mlp-notation-and-trainable-parameters-fb2d30235ec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aryanrusia8/multi-layer-perceptrons-explained-7cb9a6e318c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Multi-Layer Perceptron (MLP)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Sifat</a:t>
            </a:r>
            <a:r>
              <a:rPr lang="en-US" dirty="0" smtClean="0"/>
              <a:t> </a:t>
            </a:r>
            <a:r>
              <a:rPr lang="en-US" dirty="0" err="1" smtClean="0"/>
              <a:t>Momen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75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with Perceptron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162" y="1296375"/>
            <a:ext cx="8097380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with Perceptron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0706"/>
            <a:ext cx="8173591" cy="399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74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 with Perceptron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06" y="1690688"/>
            <a:ext cx="8259328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55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behind multiple </a:t>
            </a:r>
            <a:r>
              <a:rPr lang="en-US" dirty="0" err="1"/>
              <a:t>P</a:t>
            </a:r>
            <a:r>
              <a:rPr lang="en-US" dirty="0" err="1" smtClean="0"/>
              <a:t>erceptrons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4437"/>
            <a:ext cx="6936936" cy="5584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615" y="1204437"/>
            <a:ext cx="4612646" cy="3041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615" y="4072140"/>
            <a:ext cx="4665342" cy="278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4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Mathematics Behind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18" y="1433299"/>
            <a:ext cx="6884893" cy="2619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751" y="1773854"/>
            <a:ext cx="4652249" cy="822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320" y="2833674"/>
            <a:ext cx="4664680" cy="30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07"/>
            <a:ext cx="5692695" cy="6871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096" y="-13707"/>
            <a:ext cx="6049219" cy="5664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096" y="5912180"/>
            <a:ext cx="3486637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20640" cy="5220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60" y="1069098"/>
            <a:ext cx="6020640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61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change the architecture?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5" y="1521337"/>
            <a:ext cx="5621730" cy="5407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12" y="1425644"/>
            <a:ext cx="4844093" cy="54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change the architecture?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195"/>
            <a:ext cx="4578584" cy="5589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777" y="1268195"/>
            <a:ext cx="4492098" cy="56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1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Notation and trainable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https://medium.com/@aryanrusia8/mlp-notation-and-trainable-parameters-fb2d30235ec1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21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78" y="304740"/>
            <a:ext cx="8221222" cy="64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1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In MLP notation, the bias associated with a particular neuron is typically represented by b, with subscripts to indicate its position within the network. The standard notation used is bᵢⱼ, where</a:t>
            </a:r>
          </a:p>
          <a:p>
            <a:pPr lvl="1"/>
            <a:r>
              <a:rPr lang="en-US" dirty="0" err="1" smtClean="0"/>
              <a:t>i</a:t>
            </a:r>
            <a:r>
              <a:rPr lang="en-US" dirty="0" smtClean="0"/>
              <a:t> represents the layer number (starting from 1 for the first hidden layer since input layers do not have biases).</a:t>
            </a:r>
          </a:p>
          <a:p>
            <a:pPr lvl="1"/>
            <a:r>
              <a:rPr lang="en-US" dirty="0" smtClean="0"/>
              <a:t>j indicates the index of the neuron within layer </a:t>
            </a:r>
            <a:r>
              <a:rPr lang="en-US" dirty="0" err="1" smtClean="0"/>
              <a:t>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740" y="3544004"/>
            <a:ext cx="4635260" cy="33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MLP notation, the output associated with a specific neuron is denoted by O, with subscripts to indicate its position within the network. The standard notation used is Oᵢⱼ, where</a:t>
            </a:r>
          </a:p>
          <a:p>
            <a:pPr lvl="1"/>
            <a:r>
              <a:rPr lang="en-US" dirty="0" err="1" smtClean="0"/>
              <a:t>i</a:t>
            </a:r>
            <a:r>
              <a:rPr lang="en-US" dirty="0" smtClean="0"/>
              <a:t> represents the layer number (starting from 1 for the first hidden layer, as input layers do not produce outputs in this context).</a:t>
            </a:r>
          </a:p>
          <a:p>
            <a:pPr lvl="1"/>
            <a:r>
              <a:rPr lang="en-US" dirty="0" smtClean="0"/>
              <a:t>j indicates the index of the neuron within layer </a:t>
            </a:r>
            <a:r>
              <a:rPr lang="en-US" dirty="0" err="1" smtClean="0"/>
              <a:t>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677" y="3692106"/>
            <a:ext cx="4460323" cy="316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0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 Notation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675" y="1253331"/>
            <a:ext cx="321077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26989" y="365125"/>
            <a:ext cx="5998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k: Layer number where the weight is applied, specifically from layer k-1 to layer k. </a:t>
            </a:r>
          </a:p>
          <a:p>
            <a:r>
              <a:rPr lang="en-US" dirty="0" smtClean="0"/>
              <a:t>i: Index of the neuron in the previous layer k-1 where the connection originates. </a:t>
            </a:r>
          </a:p>
          <a:p>
            <a:r>
              <a:rPr lang="en-US" dirty="0" smtClean="0"/>
              <a:t>j: Index of the neuron in the current layer k where the connection is targeted.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318" y="2311879"/>
            <a:ext cx="6270682" cy="444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trainable parameters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99" y="1250788"/>
            <a:ext cx="8145012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7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https://medium.com/@aryanrusia8/multi-layer-perceptrons-explained-7cb9a6e318c3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8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MLP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0" y="1671311"/>
            <a:ext cx="7185382" cy="51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5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258</Words>
  <Application>Microsoft Office PowerPoint</Application>
  <PresentationFormat>Widescreen</PresentationFormat>
  <Paragraphs>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Multi-Layer Perceptron (MLP)</vt:lpstr>
      <vt:lpstr>MLP Notation and trainable parameters</vt:lpstr>
      <vt:lpstr>PowerPoint Presentation</vt:lpstr>
      <vt:lpstr>Bias Notation</vt:lpstr>
      <vt:lpstr>Output Notation</vt:lpstr>
      <vt:lpstr>Weight Notation</vt:lpstr>
      <vt:lpstr>Number of trainable parameters</vt:lpstr>
      <vt:lpstr>MLP Intuition</vt:lpstr>
      <vt:lpstr>MLP </vt:lpstr>
      <vt:lpstr>Issue with Perceptron</vt:lpstr>
      <vt:lpstr>Issue with Perceptron</vt:lpstr>
      <vt:lpstr>Issue with Perceptron</vt:lpstr>
      <vt:lpstr>Intuition behind multiple Perceptrons</vt:lpstr>
      <vt:lpstr>Mathematics Behind it</vt:lpstr>
      <vt:lpstr>PowerPoint Presentation</vt:lpstr>
      <vt:lpstr>PowerPoint Presentation</vt:lpstr>
      <vt:lpstr>How can we change the architecture?</vt:lpstr>
      <vt:lpstr>How can we change the architecture?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Multi-Layer Perceptron (MLP)</dc:title>
  <dc:creator>ASUS</dc:creator>
  <cp:lastModifiedBy>ASUS</cp:lastModifiedBy>
  <cp:revision>6</cp:revision>
  <dcterms:created xsi:type="dcterms:W3CDTF">2025-02-15T17:08:56Z</dcterms:created>
  <dcterms:modified xsi:type="dcterms:W3CDTF">2025-02-15T18:13:04Z</dcterms:modified>
</cp:coreProperties>
</file>